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ĺž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ĺž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ĺž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s jedným zaobleným roh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ĺž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F75C7D-DACE-4C99-87FA-05465DD4A0F1}" type="datetimeFigureOut">
              <a:rPr lang="sk-SK" smtClean="0"/>
              <a:t>9. 1. 2015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6A2B7EF-DD9E-4E9F-904D-81EC7740737A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1214445"/>
          </a:xfrm>
        </p:spPr>
        <p:txBody>
          <a:bodyPr>
            <a:noAutofit/>
          </a:bodyPr>
          <a:lstStyle/>
          <a:p>
            <a:r>
              <a:rPr lang="sk-SK" sz="4800" dirty="0" smtClean="0"/>
              <a:t>PORADIE POČTOVÝCH OPERÁCIÍ</a:t>
            </a:r>
            <a:endParaRPr lang="sk-SK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4778318" cy="914400"/>
          </a:xfrm>
        </p:spPr>
        <p:txBody>
          <a:bodyPr/>
          <a:lstStyle/>
          <a:p>
            <a:r>
              <a:rPr lang="sk-SK" dirty="0" smtClean="0"/>
              <a:t>Spracovala: Mgr. Sidónia </a:t>
            </a:r>
            <a:r>
              <a:rPr lang="sk-SK" dirty="0" err="1" smtClean="0"/>
              <a:t>Kecerová</a:t>
            </a:r>
            <a:endParaRPr lang="sk-SK" dirty="0"/>
          </a:p>
        </p:txBody>
      </p:sp>
      <p:pic>
        <p:nvPicPr>
          <p:cNvPr id="23554" name="Picture 2" descr="https://zskmahratt.edupage.org/files/j04395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786190"/>
            <a:ext cx="2962254" cy="1977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642918"/>
            <a:ext cx="7772400" cy="2500330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1. Výpočty v zátvorkách okrúhlych, hranatých a zložených majú vždy prednosť. 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sk-SK" sz="3200" dirty="0" smtClean="0"/>
              <a:t>Pri počítaní postupujeme vždy od vnútorných zátvoriek k vonkajším.</a:t>
            </a:r>
            <a:endParaRPr lang="sk-SK" sz="3200" dirty="0"/>
          </a:p>
        </p:txBody>
      </p:sp>
      <p:sp>
        <p:nvSpPr>
          <p:cNvPr id="4" name="BlokTextu 3"/>
          <p:cNvSpPr txBox="1"/>
          <p:nvPr/>
        </p:nvSpPr>
        <p:spPr>
          <a:xfrm>
            <a:off x="428596" y="4714885"/>
            <a:ext cx="84296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Príklad:</a:t>
            </a:r>
            <a:r>
              <a:rPr lang="sk-SK" sz="2000" dirty="0" smtClean="0"/>
              <a:t> </a:t>
            </a:r>
          </a:p>
          <a:p>
            <a:endParaRPr lang="sk-SK" sz="2000" dirty="0" smtClean="0"/>
          </a:p>
          <a:p>
            <a:r>
              <a:rPr lang="sk-SK" sz="2000" dirty="0" smtClean="0"/>
              <a:t>45-{[64:(6+2)]+13}=45-{[64:8]+13}=45-{8+13}=45-21=24</a:t>
            </a:r>
            <a:endParaRPr lang="sk-SK" sz="2000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857232"/>
            <a:ext cx="7772400" cy="2071702"/>
          </a:xfrm>
        </p:spPr>
        <p:txBody>
          <a:bodyPr>
            <a:normAutofit/>
          </a:bodyPr>
          <a:lstStyle/>
          <a:p>
            <a:pPr algn="l"/>
            <a:r>
              <a:rPr lang="sk-SK" sz="3600" dirty="0" smtClean="0"/>
              <a:t>2. Násobenie a delenie má prednosť pred sčítaním a odčítaním.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101422"/>
          </a:xfrm>
        </p:spPr>
        <p:txBody>
          <a:bodyPr>
            <a:normAutofit/>
          </a:bodyPr>
          <a:lstStyle/>
          <a:p>
            <a:pPr algn="l"/>
            <a:r>
              <a:rPr lang="sk-SK" sz="3000" b="1" dirty="0" smtClean="0"/>
              <a:t>Príklad:</a:t>
            </a:r>
            <a:r>
              <a:rPr lang="sk-SK" sz="3000" dirty="0" smtClean="0"/>
              <a:t> </a:t>
            </a:r>
          </a:p>
          <a:p>
            <a:pPr algn="l"/>
            <a:endParaRPr lang="sk-SK" sz="3000" dirty="0" smtClean="0"/>
          </a:p>
          <a:p>
            <a:pPr algn="l"/>
            <a:r>
              <a:rPr lang="sk-SK" sz="3000" dirty="0" smtClean="0"/>
              <a:t>250+60:3-8.3=250+20-24=270-24 =246</a:t>
            </a:r>
            <a:endParaRPr lang="sk-SK" sz="3000" dirty="0" smtClean="0"/>
          </a:p>
          <a:p>
            <a:endParaRPr lang="sk-SK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714356"/>
            <a:ext cx="7772400" cy="2214578"/>
          </a:xfrm>
        </p:spPr>
        <p:txBody>
          <a:bodyPr>
            <a:normAutofit/>
          </a:bodyPr>
          <a:lstStyle/>
          <a:p>
            <a:pPr algn="l"/>
            <a:r>
              <a:rPr lang="sk-SK" sz="3600" dirty="0" smtClean="0"/>
              <a:t>3. Ak je v príklade iba sčítanie a odčítanie, počítame zľava doprava.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029984"/>
          </a:xfrm>
        </p:spPr>
        <p:txBody>
          <a:bodyPr>
            <a:normAutofit/>
          </a:bodyPr>
          <a:lstStyle/>
          <a:p>
            <a:pPr algn="l"/>
            <a:r>
              <a:rPr lang="sk-SK" sz="3000" b="1" dirty="0" smtClean="0"/>
              <a:t>Príklad:</a:t>
            </a:r>
            <a:r>
              <a:rPr lang="sk-SK" sz="3000" dirty="0" smtClean="0"/>
              <a:t> </a:t>
            </a:r>
          </a:p>
          <a:p>
            <a:pPr algn="l"/>
            <a:endParaRPr lang="sk-SK" sz="3000" dirty="0" smtClean="0"/>
          </a:p>
          <a:p>
            <a:pPr algn="l"/>
            <a:r>
              <a:rPr lang="sk-SK" sz="3000" dirty="0" smtClean="0"/>
              <a:t>450-60+80-30=390+80-30=470-30 =440</a:t>
            </a:r>
            <a:endParaRPr lang="sk-SK" sz="3000" dirty="0" smtClean="0"/>
          </a:p>
          <a:p>
            <a:endParaRPr lang="sk-SK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000108"/>
            <a:ext cx="7772400" cy="2000264"/>
          </a:xfrm>
        </p:spPr>
        <p:txBody>
          <a:bodyPr>
            <a:normAutofit/>
          </a:bodyPr>
          <a:lstStyle/>
          <a:p>
            <a:pPr algn="l"/>
            <a:r>
              <a:rPr lang="sk-SK" sz="3600" dirty="0" smtClean="0"/>
              <a:t>4. </a:t>
            </a:r>
            <a:r>
              <a:rPr lang="sk-SK" sz="3600" dirty="0" smtClean="0"/>
              <a:t>Ak je v príklade iba </a:t>
            </a:r>
            <a:r>
              <a:rPr lang="sk-SK" sz="3600" dirty="0" smtClean="0"/>
              <a:t>násobenie </a:t>
            </a:r>
            <a:r>
              <a:rPr lang="sk-SK" sz="3600" dirty="0" smtClean="0"/>
              <a:t>a </a:t>
            </a:r>
            <a:r>
              <a:rPr lang="sk-SK" sz="3600" dirty="0" smtClean="0"/>
              <a:t>delenie</a:t>
            </a:r>
            <a:r>
              <a:rPr lang="sk-SK" sz="3600" dirty="0" smtClean="0"/>
              <a:t>, počítame zľava doprava.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3786190"/>
            <a:ext cx="7772400" cy="1529918"/>
          </a:xfrm>
        </p:spPr>
        <p:txBody>
          <a:bodyPr>
            <a:normAutofit/>
          </a:bodyPr>
          <a:lstStyle/>
          <a:p>
            <a:pPr algn="l"/>
            <a:r>
              <a:rPr lang="sk-SK" sz="3000" b="1" dirty="0" smtClean="0"/>
              <a:t>Príklad:</a:t>
            </a:r>
            <a:r>
              <a:rPr lang="sk-SK" sz="3000" dirty="0" smtClean="0"/>
              <a:t> </a:t>
            </a:r>
          </a:p>
          <a:p>
            <a:pPr algn="l"/>
            <a:endParaRPr lang="sk-SK" sz="3000" dirty="0" smtClean="0"/>
          </a:p>
          <a:p>
            <a:pPr algn="l"/>
            <a:r>
              <a:rPr lang="sk-SK" sz="3000" dirty="0" smtClean="0"/>
              <a:t>240:6.5:100=40.5:100=200:100=2</a:t>
            </a:r>
            <a:endParaRPr lang="sk-SK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/>
          <a:lstStyle/>
          <a:p>
            <a:r>
              <a:rPr lang="sk-SK" dirty="0" smtClean="0"/>
              <a:t>Úlohy na precvičenie učiva: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>
            <a:normAutofit lnSpcReduction="10000"/>
          </a:bodyPr>
          <a:lstStyle/>
          <a:p>
            <a:pPr lvl="0"/>
            <a:r>
              <a:rPr lang="sk-SK" dirty="0" smtClean="0"/>
              <a:t>870 </a:t>
            </a:r>
            <a:r>
              <a:rPr lang="sk-SK" dirty="0" smtClean="0"/>
              <a:t>: 5 + (12 . </a:t>
            </a:r>
            <a:r>
              <a:rPr lang="sk-SK" dirty="0" smtClean="0"/>
              <a:t>13) :2 </a:t>
            </a:r>
            <a:r>
              <a:rPr lang="sk-SK" dirty="0" smtClean="0"/>
              <a:t>=</a:t>
            </a:r>
          </a:p>
          <a:p>
            <a:pPr lvl="0"/>
            <a:r>
              <a:rPr lang="sk-SK" dirty="0" smtClean="0"/>
              <a:t>621 </a:t>
            </a:r>
            <a:r>
              <a:rPr lang="sk-SK" dirty="0" smtClean="0"/>
              <a:t>: 3 – </a:t>
            </a:r>
            <a:r>
              <a:rPr lang="sk-SK" dirty="0" smtClean="0"/>
              <a:t>78 </a:t>
            </a:r>
            <a:r>
              <a:rPr lang="sk-SK" dirty="0" smtClean="0"/>
              <a:t>+ </a:t>
            </a:r>
            <a:r>
              <a:rPr lang="sk-SK" dirty="0" smtClean="0"/>
              <a:t>179 </a:t>
            </a:r>
            <a:r>
              <a:rPr lang="sk-SK" dirty="0" smtClean="0"/>
              <a:t>=</a:t>
            </a:r>
          </a:p>
          <a:p>
            <a:pPr lvl="0"/>
            <a:r>
              <a:rPr lang="sk-SK" dirty="0" smtClean="0"/>
              <a:t>(48 </a:t>
            </a:r>
            <a:r>
              <a:rPr lang="sk-SK" dirty="0" smtClean="0"/>
              <a:t>: </a:t>
            </a:r>
            <a:r>
              <a:rPr lang="sk-SK" dirty="0" smtClean="0"/>
              <a:t>8) .7 </a:t>
            </a:r>
            <a:r>
              <a:rPr lang="sk-SK" dirty="0" smtClean="0"/>
              <a:t>+ </a:t>
            </a:r>
            <a:r>
              <a:rPr lang="sk-SK" dirty="0" smtClean="0"/>
              <a:t>529 </a:t>
            </a:r>
            <a:r>
              <a:rPr lang="sk-SK" dirty="0" smtClean="0"/>
              <a:t>=</a:t>
            </a:r>
          </a:p>
          <a:p>
            <a:pPr lvl="0"/>
            <a:r>
              <a:rPr lang="sk-SK" dirty="0" smtClean="0"/>
              <a:t>862 </a:t>
            </a:r>
            <a:r>
              <a:rPr lang="sk-SK" dirty="0" smtClean="0"/>
              <a:t>– </a:t>
            </a:r>
            <a:r>
              <a:rPr lang="sk-SK" dirty="0" smtClean="0"/>
              <a:t>(704 </a:t>
            </a:r>
            <a:r>
              <a:rPr lang="sk-SK" dirty="0" smtClean="0"/>
              <a:t>: </a:t>
            </a:r>
            <a:r>
              <a:rPr lang="sk-SK" dirty="0" smtClean="0"/>
              <a:t>2 </a:t>
            </a:r>
            <a:r>
              <a:rPr lang="sk-SK" dirty="0" smtClean="0"/>
              <a:t>+ </a:t>
            </a:r>
            <a:r>
              <a:rPr lang="sk-SK" dirty="0" smtClean="0"/>
              <a:t>103)=</a:t>
            </a:r>
            <a:endParaRPr lang="sk-SK" dirty="0" smtClean="0"/>
          </a:p>
          <a:p>
            <a:pPr lvl="0"/>
            <a:r>
              <a:rPr lang="sk-SK" dirty="0" smtClean="0"/>
              <a:t>256 </a:t>
            </a:r>
            <a:r>
              <a:rPr lang="sk-SK" dirty="0" smtClean="0"/>
              <a:t>+ </a:t>
            </a:r>
            <a:r>
              <a:rPr lang="sk-SK" dirty="0" smtClean="0"/>
              <a:t>17 </a:t>
            </a:r>
            <a:r>
              <a:rPr lang="sk-SK" dirty="0" smtClean="0"/>
              <a:t>. </a:t>
            </a:r>
            <a:r>
              <a:rPr lang="sk-SK" dirty="0" smtClean="0"/>
              <a:t>4 </a:t>
            </a:r>
            <a:r>
              <a:rPr lang="sk-SK" dirty="0" smtClean="0"/>
              <a:t>– </a:t>
            </a:r>
            <a:r>
              <a:rPr lang="sk-SK" dirty="0" smtClean="0"/>
              <a:t>137 </a:t>
            </a:r>
            <a:r>
              <a:rPr lang="sk-SK" dirty="0" smtClean="0"/>
              <a:t>=  </a:t>
            </a:r>
          </a:p>
          <a:p>
            <a:pPr lvl="0"/>
            <a:r>
              <a:rPr lang="sk-SK" dirty="0" smtClean="0"/>
              <a:t>6070 </a:t>
            </a:r>
            <a:r>
              <a:rPr lang="sk-SK" dirty="0" smtClean="0"/>
              <a:t>: 5 – </a:t>
            </a:r>
            <a:r>
              <a:rPr lang="sk-SK" dirty="0" smtClean="0"/>
              <a:t>45.3 </a:t>
            </a:r>
            <a:r>
              <a:rPr lang="sk-SK" dirty="0" smtClean="0"/>
              <a:t>=</a:t>
            </a:r>
          </a:p>
          <a:p>
            <a:pPr lvl="0"/>
            <a:r>
              <a:rPr lang="sk-SK" dirty="0" smtClean="0"/>
              <a:t>91 </a:t>
            </a:r>
            <a:r>
              <a:rPr lang="sk-SK" dirty="0" smtClean="0"/>
              <a:t>. </a:t>
            </a:r>
            <a:r>
              <a:rPr lang="sk-SK" dirty="0" smtClean="0"/>
              <a:t>4 </a:t>
            </a:r>
            <a:r>
              <a:rPr lang="sk-SK" dirty="0" smtClean="0"/>
              <a:t>+ </a:t>
            </a:r>
            <a:r>
              <a:rPr lang="sk-SK" dirty="0" smtClean="0"/>
              <a:t>84 : 4 </a:t>
            </a:r>
            <a:r>
              <a:rPr lang="sk-SK" dirty="0" smtClean="0"/>
              <a:t>=</a:t>
            </a:r>
          </a:p>
          <a:p>
            <a:pPr lvl="0"/>
            <a:r>
              <a:rPr lang="sk-SK" dirty="0" smtClean="0"/>
              <a:t>857 </a:t>
            </a:r>
            <a:r>
              <a:rPr lang="sk-SK" dirty="0" smtClean="0"/>
              <a:t>– </a:t>
            </a:r>
            <a:r>
              <a:rPr lang="sk-SK" dirty="0" smtClean="0"/>
              <a:t>59 - 3 </a:t>
            </a:r>
            <a:r>
              <a:rPr lang="sk-SK" dirty="0" smtClean="0"/>
              <a:t>. </a:t>
            </a:r>
            <a:r>
              <a:rPr lang="sk-SK" dirty="0" smtClean="0"/>
              <a:t>62 </a:t>
            </a:r>
            <a:r>
              <a:rPr lang="sk-SK" dirty="0" smtClean="0"/>
              <a:t>=</a:t>
            </a:r>
          </a:p>
          <a:p>
            <a:r>
              <a:rPr lang="sk-SK" dirty="0" smtClean="0"/>
              <a:t>631 </a:t>
            </a:r>
            <a:r>
              <a:rPr lang="sk-SK" dirty="0" smtClean="0"/>
              <a:t>– ( </a:t>
            </a:r>
            <a:r>
              <a:rPr lang="sk-SK" dirty="0" smtClean="0"/>
              <a:t>36 </a:t>
            </a:r>
            <a:r>
              <a:rPr lang="sk-SK" dirty="0" smtClean="0"/>
              <a:t>+ </a:t>
            </a:r>
            <a:r>
              <a:rPr lang="sk-SK" dirty="0" smtClean="0"/>
              <a:t>57</a:t>
            </a:r>
            <a:r>
              <a:rPr lang="sk-SK" dirty="0" smtClean="0"/>
              <a:t>) . </a:t>
            </a:r>
            <a:r>
              <a:rPr lang="sk-SK" dirty="0" smtClean="0"/>
              <a:t>3 =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183880" cy="1051560"/>
          </a:xfrm>
        </p:spPr>
        <p:txBody>
          <a:bodyPr/>
          <a:lstStyle/>
          <a:p>
            <a:pPr algn="ctr"/>
            <a:r>
              <a:rPr lang="sk-SK" dirty="0" smtClean="0"/>
              <a:t>Ďakujem za pozornosť </a:t>
            </a:r>
            <a:r>
              <a:rPr lang="sk-SK" dirty="0" smtClean="0">
                <a:sym typeface="Wingdings" pitchFamily="2" charset="2"/>
              </a:rPr>
              <a:t>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Mests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</TotalTime>
  <Words>197</Words>
  <Application>Microsoft Office PowerPoint</Application>
  <PresentationFormat>Prezentácia na obrazovke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Aspekt</vt:lpstr>
      <vt:lpstr>PORADIE POČTOVÝCH OPERÁCIÍ</vt:lpstr>
      <vt:lpstr>1. Výpočty v zátvorkách okrúhlych, hranatých a zložených majú vždy prednosť. </vt:lpstr>
      <vt:lpstr>2. Násobenie a delenie má prednosť pred sčítaním a odčítaním.</vt:lpstr>
      <vt:lpstr>3. Ak je v príklade iba sčítanie a odčítanie, počítame zľava doprava.</vt:lpstr>
      <vt:lpstr>4. Ak je v príklade iba násobenie a delenie, počítame zľava doprava.</vt:lpstr>
      <vt:lpstr>Úlohy na precvičenie učiva:</vt:lpstr>
      <vt:lpstr>Ďakujem za pozornosť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PORADIE POČTOVÝCH OPERÁCIÍ</dc:title>
  <dc:creator>Peťo</dc:creator>
  <cp:lastModifiedBy>Peťo</cp:lastModifiedBy>
  <cp:revision>8</cp:revision>
  <dcterms:created xsi:type="dcterms:W3CDTF">2015-01-09T21:35:51Z</dcterms:created>
  <dcterms:modified xsi:type="dcterms:W3CDTF">2015-01-09T22:23:54Z</dcterms:modified>
</cp:coreProperties>
</file>